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3"/>
  </p:notesMasterIdLst>
  <p:sldIdLst>
    <p:sldId id="270" r:id="rId2"/>
    <p:sldId id="274" r:id="rId3"/>
    <p:sldId id="282" r:id="rId4"/>
    <p:sldId id="296" r:id="rId5"/>
    <p:sldId id="280" r:id="rId6"/>
    <p:sldId id="275" r:id="rId7"/>
    <p:sldId id="272" r:id="rId8"/>
    <p:sldId id="277" r:id="rId9"/>
    <p:sldId id="278" r:id="rId10"/>
    <p:sldId id="281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6B87A-0224-4907-9BA6-032CD8866BDB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DFB0C-9434-49B5-B491-82C07A9B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47E93B-1BA3-4834-AD06-CE929DC2B60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27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4FFA1D-E398-4F66-AD66-1701F2ABFE59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04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– Feb 5,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b="1" dirty="0"/>
              <a:t>P3 Challenge – </a:t>
            </a:r>
          </a:p>
          <a:p>
            <a:r>
              <a:rPr lang="en-US" sz="2000" b="1" dirty="0"/>
              <a:t>A)What is the electron configuration for Phosphorus?</a:t>
            </a:r>
          </a:p>
          <a:p>
            <a:r>
              <a:rPr lang="en-US" sz="2000" b="1" dirty="0"/>
              <a:t>B) How many valence electrons for P?</a:t>
            </a:r>
          </a:p>
          <a:p>
            <a:r>
              <a:rPr lang="en-US" sz="2000" b="1" dirty="0"/>
              <a:t>Objective –</a:t>
            </a:r>
          </a:p>
          <a:p>
            <a:pPr lvl="1"/>
            <a:r>
              <a:rPr lang="en-US" sz="2000" b="1" dirty="0"/>
              <a:t>Chemical Bonding</a:t>
            </a:r>
          </a:p>
          <a:p>
            <a:r>
              <a:rPr lang="en-US" sz="2000" b="1" dirty="0"/>
              <a:t>Assignment:  </a:t>
            </a:r>
          </a:p>
          <a:p>
            <a:pPr lvl="1"/>
            <a:r>
              <a:rPr lang="en-US" sz="1800" b="1" dirty="0"/>
              <a:t>Chemical Bonding Worksheet</a:t>
            </a:r>
          </a:p>
          <a:p>
            <a:pPr lvl="1"/>
            <a:r>
              <a:rPr lang="en-US" sz="1800" b="1" dirty="0"/>
              <a:t>Study for Polyatomic ion practice quiz on Friday</a:t>
            </a:r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b="1" dirty="0"/>
              <a:t>Agenda</a:t>
            </a:r>
          </a:p>
          <a:p>
            <a:pPr lvl="1"/>
            <a:r>
              <a:rPr lang="en-US" sz="2000" b="1" dirty="0"/>
              <a:t>Practice Polyatomic ion quiz</a:t>
            </a:r>
          </a:p>
          <a:p>
            <a:pPr lvl="1"/>
            <a:r>
              <a:rPr lang="en-US" sz="2000" b="1" dirty="0"/>
              <a:t>Valence Electrons</a:t>
            </a:r>
          </a:p>
          <a:p>
            <a:pPr lvl="1"/>
            <a:r>
              <a:rPr lang="en-US" sz="2000" b="1" dirty="0"/>
              <a:t>Octet Rule</a:t>
            </a:r>
          </a:p>
          <a:p>
            <a:pPr lvl="1"/>
            <a:r>
              <a:rPr lang="en-US" sz="2000" b="1" dirty="0"/>
              <a:t>Lewis Structures</a:t>
            </a:r>
          </a:p>
          <a:p>
            <a:pPr lvl="1"/>
            <a:r>
              <a:rPr lang="en-US" sz="2000" b="1" dirty="0"/>
              <a:t>Predicting Compounds</a:t>
            </a:r>
          </a:p>
          <a:p>
            <a:pPr lvl="1"/>
            <a:r>
              <a:rPr lang="en-US" sz="2000" b="1" dirty="0"/>
              <a:t>Ionic vs Covalent bonding</a:t>
            </a:r>
          </a:p>
          <a:p>
            <a:pPr lvl="1"/>
            <a:r>
              <a:rPr lang="en-US" sz="2000" b="1" dirty="0"/>
              <a:t>Polarity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5986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Bond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616368" cy="3416300"/>
          </a:xfrm>
        </p:spPr>
        <p:txBody>
          <a:bodyPr>
            <a:normAutofit/>
          </a:bodyPr>
          <a:lstStyle/>
          <a:p>
            <a:r>
              <a:rPr lang="en-US" sz="3200" b="1" dirty="0"/>
              <a:t>Determine the type of bond that forms between:</a:t>
            </a:r>
          </a:p>
          <a:p>
            <a:pPr lvl="1"/>
            <a:r>
              <a:rPr lang="en-US" sz="2800" b="1" dirty="0"/>
              <a:t>C and Br</a:t>
            </a:r>
          </a:p>
          <a:p>
            <a:pPr lvl="1"/>
            <a:r>
              <a:rPr lang="en-US" sz="2800" b="1" dirty="0"/>
              <a:t>K and F</a:t>
            </a:r>
          </a:p>
          <a:p>
            <a:pPr lvl="1"/>
            <a:r>
              <a:rPr lang="en-US" sz="2800" b="1" dirty="0"/>
              <a:t> P and O</a:t>
            </a:r>
          </a:p>
          <a:p>
            <a:pPr lvl="1"/>
            <a:r>
              <a:rPr lang="en-US" sz="2800" b="1" dirty="0"/>
              <a:t>N and N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222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Slip -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45" y="2437245"/>
            <a:ext cx="8825659" cy="34163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Exit Slip: Rank the following bonds from least to greatest polarity:</a:t>
            </a:r>
          </a:p>
          <a:p>
            <a:pPr lvl="1"/>
            <a:r>
              <a:rPr lang="en-US" sz="2400" b="1" dirty="0" err="1"/>
              <a:t>NaCl</a:t>
            </a:r>
            <a:r>
              <a:rPr lang="en-US" sz="2400" b="1" dirty="0"/>
              <a:t>,  CS</a:t>
            </a:r>
            <a:r>
              <a:rPr lang="en-US" sz="2400" b="1" baseline="-25000" dirty="0"/>
              <a:t>2</a:t>
            </a:r>
            <a:r>
              <a:rPr lang="en-US" sz="2400" b="1" dirty="0"/>
              <a:t>,  H</a:t>
            </a:r>
            <a:r>
              <a:rPr lang="en-US" sz="2400" b="1" baseline="-25000" dirty="0"/>
              <a:t>2</a:t>
            </a:r>
            <a:r>
              <a:rPr lang="en-US" sz="2400" b="1" dirty="0"/>
              <a:t>O,   NH</a:t>
            </a:r>
            <a:r>
              <a:rPr lang="en-US" sz="2400" b="1" baseline="-25000" dirty="0"/>
              <a:t>3</a:t>
            </a:r>
            <a:endParaRPr lang="en-US" sz="2400" b="1" dirty="0"/>
          </a:p>
          <a:p>
            <a:pPr marL="457200" lvl="1" indent="0">
              <a:buNone/>
            </a:pPr>
            <a:endParaRPr lang="en-US" b="1" dirty="0"/>
          </a:p>
          <a:p>
            <a:r>
              <a:rPr lang="en-US" sz="1900" b="1" dirty="0"/>
              <a:t>What’s Due?  (Pending assignments to complete.)</a:t>
            </a:r>
          </a:p>
          <a:p>
            <a:pPr lvl="1"/>
            <a:r>
              <a:rPr lang="en-US" sz="1700" b="1" dirty="0"/>
              <a:t>Complete the Chemical Bonding Worksheet</a:t>
            </a:r>
          </a:p>
          <a:p>
            <a:pPr lvl="1"/>
            <a:r>
              <a:rPr lang="en-US" sz="1700" b="1" dirty="0"/>
              <a:t>Study for Real Polyatomic ion quiz on Friday</a:t>
            </a:r>
          </a:p>
          <a:p>
            <a:r>
              <a:rPr lang="en-US" sz="1900" b="1" dirty="0"/>
              <a:t>What’s Next?  (How to prepare for the next day)</a:t>
            </a:r>
          </a:p>
          <a:p>
            <a:pPr lvl="1"/>
            <a:r>
              <a:rPr lang="en-US" sz="1700" b="1" dirty="0"/>
              <a:t>Read p194-198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327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Valence Electrons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u="sng" dirty="0"/>
              <a:t>Valence electrons </a:t>
            </a:r>
            <a:r>
              <a:rPr lang="en-US" sz="2800" b="1" dirty="0"/>
              <a:t>located in </a:t>
            </a:r>
            <a:r>
              <a:rPr lang="en-US" sz="2800" b="1" u="sng" dirty="0"/>
              <a:t>s and p orbitals</a:t>
            </a:r>
            <a:r>
              <a:rPr lang="en-US" sz="2800" b="1" dirty="0"/>
              <a:t> with the highest principle quantum number.  All </a:t>
            </a:r>
            <a:r>
              <a:rPr lang="en-US" sz="2800" b="1" u="sng" dirty="0"/>
              <a:t>other</a:t>
            </a:r>
            <a:r>
              <a:rPr lang="en-US" sz="2800" b="1" dirty="0"/>
              <a:t> electrons are </a:t>
            </a:r>
            <a:r>
              <a:rPr lang="en-US" sz="2800" b="1" u="sng" dirty="0"/>
              <a:t>core electrons</a:t>
            </a:r>
            <a:r>
              <a:rPr lang="en-US" sz="2800" b="1" dirty="0"/>
              <a:t>.</a:t>
            </a:r>
          </a:p>
          <a:p>
            <a:r>
              <a:rPr lang="en-US" sz="2800" b="1" u="sng" dirty="0"/>
              <a:t>Varies from 1 to 8  </a:t>
            </a:r>
            <a:r>
              <a:rPr lang="en-US" sz="2800" b="1" dirty="0"/>
              <a:t>with a </a:t>
            </a:r>
            <a:r>
              <a:rPr lang="en-US" sz="2800" b="1" u="sng" dirty="0"/>
              <a:t>completed octet</a:t>
            </a:r>
            <a:r>
              <a:rPr lang="en-US" sz="2800" b="1" dirty="0"/>
              <a:t> most stable </a:t>
            </a:r>
          </a:p>
          <a:p>
            <a:r>
              <a:rPr lang="en-US" sz="2800" b="1" u="sng" dirty="0"/>
              <a:t>Octet Rule</a:t>
            </a:r>
            <a:r>
              <a:rPr lang="en-US" sz="2800" b="1" dirty="0"/>
              <a:t>:  Atoms tend to complete an octet so their outer shell </a:t>
            </a:r>
            <a:r>
              <a:rPr lang="en-US" sz="2800" b="1" u="sng" dirty="0"/>
              <a:t>looks like a noble gas</a:t>
            </a:r>
            <a:r>
              <a:rPr lang="en-US" sz="2800" b="1" dirty="0"/>
              <a:t>.</a:t>
            </a:r>
          </a:p>
          <a:p>
            <a:pPr lvl="1"/>
            <a:r>
              <a:rPr lang="en-US" sz="2400" b="1" u="sng" dirty="0"/>
              <a:t>Done by losing or gaining the fewest electrons </a:t>
            </a:r>
          </a:p>
        </p:txBody>
      </p:sp>
    </p:spTree>
    <p:extLst>
      <p:ext uri="{BB962C8B-B14F-4D97-AF65-F5344CB8AC3E}">
        <p14:creationId xmlns:p14="http://schemas.microsoft.com/office/powerpoint/2010/main" val="303330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/>
              <a:t>Recall that a compound is a pure substance composed of two or more elements. </a:t>
            </a:r>
          </a:p>
          <a:p>
            <a:r>
              <a:rPr lang="en-US" sz="2000" b="1" dirty="0"/>
              <a:t>Similarly </a:t>
            </a:r>
            <a:r>
              <a:rPr lang="en-US" sz="2000" b="1" u="sng" dirty="0"/>
              <a:t>a compound is a combination of two or more types of atoms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Compounds form in order to </a:t>
            </a:r>
            <a:r>
              <a:rPr lang="en-US" sz="2000" b="1" u="sng" dirty="0"/>
              <a:t>follow the octet rule for all atoms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Three strategies are possible, </a:t>
            </a:r>
          </a:p>
          <a:p>
            <a:r>
              <a:rPr lang="en-US" sz="2000" b="1" u="sng" dirty="0"/>
              <a:t>Ionic compounds TRANSFER electrons using ionic bonds</a:t>
            </a:r>
          </a:p>
          <a:p>
            <a:r>
              <a:rPr lang="en-US" sz="2000" b="1" u="sng" dirty="0"/>
              <a:t>Covalent compounds SHARE electrons using covalent bonds</a:t>
            </a:r>
          </a:p>
          <a:p>
            <a:r>
              <a:rPr lang="en-US" sz="2000" b="1" u="sng" dirty="0"/>
              <a:t>Metals pool their valence electrons together 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738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Chemical Bonding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Ionic Bonding: </a:t>
            </a:r>
            <a:r>
              <a:rPr lang="en-US" b="1" u="sng" dirty="0"/>
              <a:t>Transfer</a:t>
            </a:r>
            <a:r>
              <a:rPr lang="en-US" b="1" dirty="0"/>
              <a:t> of electrons </a:t>
            </a:r>
          </a:p>
          <a:p>
            <a:pPr lvl="1"/>
            <a:r>
              <a:rPr lang="en-US" b="1" dirty="0"/>
              <a:t>Commonly between a metal and a nonmetal.</a:t>
            </a:r>
          </a:p>
          <a:p>
            <a:pPr lvl="1"/>
            <a:r>
              <a:rPr lang="en-US" b="1" dirty="0"/>
              <a:t>Usually completes valance octets for both atoms.</a:t>
            </a:r>
          </a:p>
          <a:p>
            <a:r>
              <a:rPr lang="en-US" b="1" dirty="0"/>
              <a:t>Covalent Bonding: </a:t>
            </a:r>
            <a:r>
              <a:rPr lang="en-US" b="1" u="sng" dirty="0"/>
              <a:t>Sharing</a:t>
            </a:r>
            <a:r>
              <a:rPr lang="en-US" b="1" dirty="0"/>
              <a:t> of electrons</a:t>
            </a:r>
          </a:p>
          <a:p>
            <a:pPr lvl="1"/>
            <a:r>
              <a:rPr lang="en-US" b="1" dirty="0"/>
              <a:t>Commonly between two nonmetals.</a:t>
            </a:r>
          </a:p>
          <a:p>
            <a:pPr lvl="1"/>
            <a:r>
              <a:rPr lang="en-US" b="1" dirty="0"/>
              <a:t>Usually completes valance octets for both atoms.</a:t>
            </a:r>
          </a:p>
          <a:p>
            <a:r>
              <a:rPr lang="en-US" b="1" dirty="0"/>
              <a:t>Metal Bonding: </a:t>
            </a:r>
            <a:r>
              <a:rPr lang="en-US" b="1" u="sng" dirty="0"/>
              <a:t>Pooling</a:t>
            </a:r>
            <a:r>
              <a:rPr lang="en-US" b="1" dirty="0"/>
              <a:t> of electrons</a:t>
            </a:r>
          </a:p>
          <a:p>
            <a:pPr lvl="1"/>
            <a:r>
              <a:rPr lang="en-US" b="1" dirty="0"/>
              <a:t>Commonly between metals.</a:t>
            </a:r>
          </a:p>
          <a:p>
            <a:pPr lvl="1"/>
            <a:r>
              <a:rPr lang="en-US" b="1" dirty="0"/>
              <a:t>Exists as a sea of electrons around a lattice of metal ions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7" name="Picture 22" descr="08_01_Figure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125" y="1096135"/>
            <a:ext cx="2324100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79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Lewis Structure Basics</a:t>
            </a:r>
          </a:p>
        </p:txBody>
      </p:sp>
      <p:pic>
        <p:nvPicPr>
          <p:cNvPr id="35844" name="Picture 17" descr="08_Pg297_UnFigure_3_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24" y="832527"/>
            <a:ext cx="4513133" cy="7543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97424" y="2396398"/>
            <a:ext cx="11189775" cy="3628685"/>
          </a:xfrm>
        </p:spPr>
        <p:txBody>
          <a:bodyPr>
            <a:noAutofit/>
          </a:bodyPr>
          <a:lstStyle/>
          <a:p>
            <a:r>
              <a:rPr lang="en-US" altLang="en-US" sz="2400" b="1" u="sng" dirty="0"/>
              <a:t>Lewis structures show HOW atoms transfer or share electrons</a:t>
            </a:r>
            <a:r>
              <a:rPr lang="en-US" altLang="en-US" sz="2400" b="1" dirty="0"/>
              <a:t>.</a:t>
            </a:r>
          </a:p>
          <a:p>
            <a:r>
              <a:rPr lang="en-US" altLang="en-US" sz="2400" b="1" dirty="0"/>
              <a:t>Lewis structures are representations showing </a:t>
            </a:r>
            <a:r>
              <a:rPr lang="en-US" altLang="en-US" sz="2400" b="1" u="sng" dirty="0"/>
              <a:t>all valence electrons</a:t>
            </a:r>
            <a:r>
              <a:rPr lang="en-US" altLang="en-US" sz="2400" b="1" dirty="0"/>
              <a:t>, </a:t>
            </a:r>
            <a:r>
              <a:rPr lang="en-US" altLang="en-US" sz="2400" b="1" u="sng" dirty="0"/>
              <a:t>bonding and nonbonding</a:t>
            </a:r>
            <a:r>
              <a:rPr lang="en-US" altLang="en-US" sz="2400" b="1" dirty="0"/>
              <a:t>. </a:t>
            </a:r>
          </a:p>
          <a:p>
            <a:r>
              <a:rPr lang="en-US" altLang="en-US" sz="2400" b="1" dirty="0"/>
              <a:t>Atomic symbols represent nuclei.</a:t>
            </a:r>
          </a:p>
          <a:p>
            <a:r>
              <a:rPr lang="en-US" altLang="en-US" sz="2400" b="1" u="sng" dirty="0"/>
              <a:t>Bonding electrons shown as a line </a:t>
            </a:r>
            <a:r>
              <a:rPr lang="en-US" altLang="en-US" sz="2400" b="1" dirty="0"/>
              <a:t>connecting nuclei. Each line represents 2 electrons.</a:t>
            </a:r>
          </a:p>
          <a:p>
            <a:r>
              <a:rPr lang="en-US" altLang="en-US" sz="2400" b="1" dirty="0"/>
              <a:t>Nonbonding electrons shown individually as dots in 8 possible locations.</a:t>
            </a:r>
          </a:p>
          <a:p>
            <a:r>
              <a:rPr lang="en-US" sz="2400" b="1" dirty="0"/>
              <a:t>Hydrogen doesn’t follow the octet rule. H is complete with only 2 electrons.</a:t>
            </a:r>
          </a:p>
        </p:txBody>
      </p:sp>
    </p:spTree>
    <p:extLst>
      <p:ext uri="{BB962C8B-B14F-4D97-AF65-F5344CB8AC3E}">
        <p14:creationId xmlns:p14="http://schemas.microsoft.com/office/powerpoint/2010/main" val="3322036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Ionic Lewis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/>
              <a:t>Ex: Draw the atomic Lewis diagram and ionic Lewis diagram for K, Ca, Br and S.</a:t>
            </a:r>
          </a:p>
          <a:p>
            <a:endParaRPr lang="en-US" sz="2800" b="1" dirty="0"/>
          </a:p>
          <a:p>
            <a:r>
              <a:rPr lang="en-US" sz="2800" b="1" dirty="0"/>
              <a:t>Ex: Use Lewis diagrams to demonstrate compound formation for:</a:t>
            </a:r>
          </a:p>
          <a:p>
            <a:pPr lvl="1"/>
            <a:r>
              <a:rPr lang="en-US" sz="2100" b="1" dirty="0"/>
              <a:t>K and Br</a:t>
            </a:r>
          </a:p>
          <a:p>
            <a:pPr lvl="1"/>
            <a:r>
              <a:rPr lang="en-US" sz="2100" b="1" dirty="0"/>
              <a:t>K and S</a:t>
            </a:r>
          </a:p>
          <a:p>
            <a:pPr lvl="1"/>
            <a:r>
              <a:rPr lang="en-US" sz="2100" b="1" dirty="0"/>
              <a:t>Ca  and Br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667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 Polarity and types of bonds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6908" y="2649995"/>
            <a:ext cx="10989491" cy="3416300"/>
          </a:xfrm>
        </p:spPr>
        <p:txBody>
          <a:bodyPr>
            <a:noAutofit/>
          </a:bodyPr>
          <a:lstStyle/>
          <a:p>
            <a:r>
              <a:rPr lang="en-US" sz="2400" b="1" u="sng" dirty="0"/>
              <a:t>Bond polarity </a:t>
            </a:r>
            <a:r>
              <a:rPr lang="en-US" sz="2400" b="1" dirty="0"/>
              <a:t>is an indication of </a:t>
            </a:r>
            <a:r>
              <a:rPr lang="en-US" sz="2400" b="1" u="sng" dirty="0"/>
              <a:t>how much sharing or transfer of electrons is present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Based on </a:t>
            </a:r>
            <a:r>
              <a:rPr lang="en-US" sz="2400" b="1" u="sng" dirty="0"/>
              <a:t>electronegativity differences</a:t>
            </a:r>
            <a:r>
              <a:rPr lang="en-US" sz="2400" b="1" dirty="0"/>
              <a:t>.</a:t>
            </a:r>
          </a:p>
          <a:p>
            <a:r>
              <a:rPr lang="en-US" sz="2400" b="1" u="sng" dirty="0"/>
              <a:t>Three types of bonds: Ionic, nonpolar (pure covalent), polar covalent</a:t>
            </a:r>
          </a:p>
          <a:p>
            <a:pPr lvl="1"/>
            <a:r>
              <a:rPr lang="en-US" sz="2000" b="1" dirty="0"/>
              <a:t>Ionic 				transfer of electrons		large electronegativity difference</a:t>
            </a:r>
          </a:p>
          <a:p>
            <a:pPr lvl="1"/>
            <a:r>
              <a:rPr lang="en-US" sz="2000" b="1" dirty="0"/>
              <a:t>Nonpolar		 	share electrons equally	no electronegativity difference</a:t>
            </a:r>
          </a:p>
          <a:p>
            <a:pPr lvl="1"/>
            <a:r>
              <a:rPr lang="en-US" sz="2000" b="1" dirty="0"/>
              <a:t>Polar Covalent 	  share electrons unequally	small electronegativity difference</a:t>
            </a:r>
          </a:p>
        </p:txBody>
      </p:sp>
    </p:spTree>
    <p:extLst>
      <p:ext uri="{BB962C8B-B14F-4D97-AF65-F5344CB8AC3E}">
        <p14:creationId xmlns:p14="http://schemas.microsoft.com/office/powerpoint/2010/main" val="4219113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Electronegativity Review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550017"/>
            <a:ext cx="4506532" cy="362694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b="1" i="1" dirty="0"/>
              <a:t>Electronegativity is the ability of atoms in a molecule to attract electrons to themselves.</a:t>
            </a:r>
            <a:endParaRPr lang="en-US" altLang="en-US" b="1" dirty="0"/>
          </a:p>
          <a:p>
            <a:pPr eaLnBrk="1" hangingPunct="1"/>
            <a:r>
              <a:rPr lang="en-US" altLang="en-US" b="1" dirty="0"/>
              <a:t>On the periodic chart, electronegativity increases as you go…</a:t>
            </a:r>
          </a:p>
          <a:p>
            <a:pPr lvl="1" eaLnBrk="1" hangingPunct="1"/>
            <a:r>
              <a:rPr lang="en-US" altLang="en-US" b="1" dirty="0"/>
              <a:t>…from left to right</a:t>
            </a:r>
          </a:p>
          <a:p>
            <a:pPr lvl="1" eaLnBrk="1" hangingPunct="1"/>
            <a:r>
              <a:rPr lang="en-US" altLang="en-US" b="1" dirty="0"/>
              <a:t>…from the bottom to the top</a:t>
            </a:r>
          </a:p>
          <a:p>
            <a:r>
              <a:rPr lang="en-US" altLang="en-US" b="1" dirty="0"/>
              <a:t>Note the most electronegative element F.</a:t>
            </a:r>
          </a:p>
          <a:p>
            <a:r>
              <a:rPr lang="en-US" altLang="en-US" b="1" dirty="0"/>
              <a:t>Undefined for Noble Gases</a:t>
            </a:r>
          </a:p>
        </p:txBody>
      </p:sp>
      <p:pic>
        <p:nvPicPr>
          <p:cNvPr id="1026" name="Picture 2" descr="http://images.flatworldknowledge.com/ball/ball-fig09_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32" y="2491827"/>
            <a:ext cx="62674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743977" y="6240195"/>
            <a:ext cx="5672842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752897" y="3258470"/>
            <a:ext cx="0" cy="247956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40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Differentiating Ionic and Covalent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difference in electronegativity between the two atoms involved in a bond.</a:t>
            </a:r>
          </a:p>
          <a:p>
            <a:endParaRPr lang="en-US" dirty="0"/>
          </a:p>
        </p:txBody>
      </p:sp>
      <p:pic>
        <p:nvPicPr>
          <p:cNvPr id="5" name="Picture 3" descr="10_0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31" y="2688857"/>
            <a:ext cx="9050338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451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29540</TotalTime>
  <Words>612</Words>
  <Application>Microsoft Office PowerPoint</Application>
  <PresentationFormat>Widescreen</PresentationFormat>
  <Paragraphs>87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 Boardroom</vt:lpstr>
      <vt:lpstr>Chemistry – Feb 5, 2020</vt:lpstr>
      <vt:lpstr>Valence Electrons  </vt:lpstr>
      <vt:lpstr>Compound formation</vt:lpstr>
      <vt:lpstr>Three Types of Chemical Bonding</vt:lpstr>
      <vt:lpstr>Lewis Structure Basics</vt:lpstr>
      <vt:lpstr>Drawing Ionic Lewis Diagrams</vt:lpstr>
      <vt:lpstr>Bond Polarity and types of bonds</vt:lpstr>
      <vt:lpstr>Electronegativity Review</vt:lpstr>
      <vt:lpstr>Differentiating Ionic and Covalent Bonds</vt:lpstr>
      <vt:lpstr>Identifying Bond Types</vt:lpstr>
      <vt:lpstr>Exit Slip -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287</cp:revision>
  <dcterms:created xsi:type="dcterms:W3CDTF">2015-08-11T02:33:52Z</dcterms:created>
  <dcterms:modified xsi:type="dcterms:W3CDTF">2020-02-06T00:06:28Z</dcterms:modified>
</cp:coreProperties>
</file>